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presProps" Target="presProps.xml"/>
  <Relationship Id="rId14" Type="http://schemas.openxmlformats.org/officeDocument/2006/relationships/viewProps" Target="viewProps.xml"/>
  <Relationship Id="rId15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6691933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3">
  <a:themeElements>
    <a:clrScheme name="Theme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3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10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2023-03-04T04:11:00Z</dcterms:created>
  <dcterms:modified xsi:type="dcterms:W3CDTF">2023-03-04T04:11:00Z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